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1556" autoAdjust="0"/>
  </p:normalViewPr>
  <p:slideViewPr>
    <p:cSldViewPr snapToGrid="0">
      <p:cViewPr varScale="1">
        <p:scale>
          <a:sx n="32" d="100"/>
          <a:sy n="32" d="100"/>
        </p:scale>
        <p:origin x="1758" y="96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324583B0-FE89-4EE3-8EF1-78F0B4F71B6F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4D62B6FC-3415-416A-95F3-643B8F9CC5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10834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2B6FC-3415-416A-95F3-643B8F9CC54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0580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E616D8-795B-4944-895B-51A110A7FE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5195213" cy="1800066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4081101" y="1884744"/>
            <a:ext cx="100915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5026012" y="2888149"/>
            <a:ext cx="960637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286405" y="5330082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7870918" y="5372045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5026012" y="6412239"/>
            <a:ext cx="92672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8003709" y="2723102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62336" y="2304981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021647" y="3840416"/>
            <a:ext cx="68141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99691" y="745379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44841" y="7517652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21647" y="8409706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1019144" y="517579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40042" y="526535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814950" y="6152748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022564" y="993908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40042" y="999682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90543" y="1110557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84024" y="1444817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715033" y="151412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90543" y="15582803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336012" y="4998630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471936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25484" y="6990470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960108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84087" y="14057994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451</TotalTime>
  <Words>377</Words>
  <Application>Microsoft Office PowerPoint</Application>
  <PresentationFormat>Custom</PresentationFormat>
  <Paragraphs>39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IT_Raymand</cp:lastModifiedBy>
  <cp:revision>64</cp:revision>
  <cp:lastPrinted>2015-05-08T18:45:21Z</cp:lastPrinted>
  <dcterms:created xsi:type="dcterms:W3CDTF">2015-05-08T18:10:50Z</dcterms:created>
  <dcterms:modified xsi:type="dcterms:W3CDTF">2023-08-19T07:17:30Z</dcterms:modified>
</cp:coreProperties>
</file>